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80" y="669242"/>
            <a:ext cx="8911687" cy="597562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89213" y="3104147"/>
            <a:ext cx="8915399" cy="1673234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懸吊行程偵測</a:t>
            </a:r>
            <a:r>
              <a:rPr lang="zh-TW" altLang="en-US" b="1" dirty="0" smtClean="0"/>
              <a:t>之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b="1" dirty="0" smtClean="0"/>
              <a:t>							</a:t>
            </a:r>
            <a:r>
              <a:rPr lang="zh-TW" altLang="en-US" b="1" dirty="0" smtClean="0"/>
              <a:t>動態</a:t>
            </a:r>
            <a:r>
              <a:rPr lang="zh-TW" altLang="en-US" b="1" dirty="0"/>
              <a:t>避震控制系統</a:t>
            </a: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2589213" y="919282"/>
            <a:ext cx="7413447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300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107</a:t>
            </a:r>
            <a:r>
              <a:rPr lang="zh-TW" altLang="en-US" sz="300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年度全國微電腦應用系統設計創作競賽</a:t>
            </a:r>
            <a:endParaRPr lang="zh-TW" altLang="en-US" sz="300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7011328" y="6153665"/>
            <a:ext cx="5180672" cy="70433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zh-TW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報告人員：</a:t>
            </a:r>
            <a:endParaRPr lang="en-US" altLang="zh-TW" sz="22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</a:endParaRPr>
          </a:p>
          <a:p>
            <a:r>
              <a:rPr lang="zh-TW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王信驊、</a:t>
            </a:r>
            <a:r>
              <a:rPr lang="zh-TW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蔡明智</a:t>
            </a:r>
            <a:r>
              <a:rPr lang="zh-TW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、吳家</a:t>
            </a:r>
            <a:r>
              <a:rPr lang="zh-TW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宏</a:t>
            </a:r>
            <a:r>
              <a:rPr lang="zh-TW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、戴佑宗</a:t>
            </a:r>
            <a:endParaRPr lang="zh-TW" alt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22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39" y="2025639"/>
            <a:ext cx="6275146" cy="3693372"/>
          </a:xfrm>
        </p:spPr>
      </p:pic>
      <p:sp>
        <p:nvSpPr>
          <p:cNvPr id="5" name="圓角化對角線角落矩形 4"/>
          <p:cNvSpPr/>
          <p:nvPr/>
        </p:nvSpPr>
        <p:spPr>
          <a:xfrm>
            <a:off x="7907260" y="2025639"/>
            <a:ext cx="4204530" cy="63602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歐</a:t>
            </a:r>
            <a:r>
              <a:rPr lang="en-US" altLang="zh-TW" sz="28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zh-TW" altLang="en-US" sz="2800" dirty="0" smtClean="0">
                <a:solidFill>
                  <a:schemeClr val="tx1"/>
                </a:solidFill>
                <a:latin typeface="+mn-ea"/>
              </a:rPr>
              <a:t>美下坡車流行</a:t>
            </a:r>
            <a:endParaRPr lang="zh-TW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圓角化對角線角落矩形 5"/>
          <p:cNvSpPr/>
          <p:nvPr/>
        </p:nvSpPr>
        <p:spPr>
          <a:xfrm>
            <a:off x="7907260" y="3554314"/>
            <a:ext cx="4204530" cy="63602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高單價</a:t>
            </a: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/</a:t>
            </a: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性能避震器</a:t>
            </a:r>
          </a:p>
        </p:txBody>
      </p:sp>
      <p:sp>
        <p:nvSpPr>
          <p:cNvPr id="7" name="圓角化對角線角落矩形 6"/>
          <p:cNvSpPr/>
          <p:nvPr/>
        </p:nvSpPr>
        <p:spPr>
          <a:xfrm>
            <a:off x="7907260" y="5082990"/>
            <a:ext cx="4204530" cy="63602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國內自行車大廠發展目標</a:t>
            </a:r>
          </a:p>
        </p:txBody>
      </p:sp>
      <p:sp>
        <p:nvSpPr>
          <p:cNvPr id="9" name="五邊形 8"/>
          <p:cNvSpPr/>
          <p:nvPr/>
        </p:nvSpPr>
        <p:spPr>
          <a:xfrm>
            <a:off x="-160428" y="-4808"/>
            <a:ext cx="4768870" cy="707886"/>
          </a:xfrm>
          <a:prstGeom prst="homePlate">
            <a:avLst/>
          </a:prstGeom>
          <a:solidFill>
            <a:srgbClr val="F2C14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0427" y="102913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作品動機</a:t>
            </a:r>
            <a:endParaRPr lang="zh-TW" altLang="en-US" sz="26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19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邊形 3"/>
          <p:cNvSpPr/>
          <p:nvPr/>
        </p:nvSpPr>
        <p:spPr>
          <a:xfrm>
            <a:off x="-160428" y="-4808"/>
            <a:ext cx="4768870" cy="707886"/>
          </a:xfrm>
          <a:prstGeom prst="homePlate">
            <a:avLst/>
          </a:prstGeom>
          <a:solidFill>
            <a:srgbClr val="F2C14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427" y="102913"/>
            <a:ext cx="218521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世界大廠技術</a:t>
            </a:r>
            <a:endParaRPr lang="zh-TW" altLang="en-US" sz="26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36" y="4383004"/>
            <a:ext cx="2988677" cy="1628775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40" y="1359067"/>
            <a:ext cx="3196471" cy="1628775"/>
          </a:xfrm>
          <a:prstGeom prst="rect">
            <a:avLst/>
          </a:prstGeom>
        </p:spPr>
      </p:pic>
      <p:sp>
        <p:nvSpPr>
          <p:cNvPr id="9" name="圓角化對角線角落矩形 8"/>
          <p:cNvSpPr/>
          <p:nvPr/>
        </p:nvSpPr>
        <p:spPr>
          <a:xfrm>
            <a:off x="7161302" y="1855444"/>
            <a:ext cx="4204530" cy="63602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+mn-ea"/>
              </a:rPr>
              <a:t>為了改善手動推出</a:t>
            </a:r>
            <a:endParaRPr lang="zh-TW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圓角化對角線角落矩形 9"/>
          <p:cNvSpPr/>
          <p:nvPr/>
        </p:nvSpPr>
        <p:spPr>
          <a:xfrm>
            <a:off x="7161302" y="3549639"/>
            <a:ext cx="4204530" cy="63602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+mn-ea"/>
              </a:rPr>
              <a:t>僅使用三軸感測</a:t>
            </a:r>
            <a:endParaRPr lang="zh-TW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圓角化對角線角落矩形 10"/>
          <p:cNvSpPr/>
          <p:nvPr/>
        </p:nvSpPr>
        <p:spPr>
          <a:xfrm>
            <a:off x="7161302" y="5243834"/>
            <a:ext cx="4204530" cy="63602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+mn-ea"/>
              </a:rPr>
              <a:t>只針對騰空與上坡做調整</a:t>
            </a:r>
            <a:endParaRPr lang="zh-TW" altLang="en-US" sz="2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57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邊形 3"/>
          <p:cNvSpPr/>
          <p:nvPr/>
        </p:nvSpPr>
        <p:spPr>
          <a:xfrm>
            <a:off x="-160428" y="-4808"/>
            <a:ext cx="4768870" cy="707886"/>
          </a:xfrm>
          <a:prstGeom prst="homePlate">
            <a:avLst/>
          </a:prstGeom>
          <a:solidFill>
            <a:srgbClr val="F2C14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427" y="102913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26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502569" y="1155030"/>
            <a:ext cx="16777282" cy="4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118811"/>
              </p:ext>
            </p:extLst>
          </p:nvPr>
        </p:nvGraphicFramePr>
        <p:xfrm>
          <a:off x="2502568" y="1155030"/>
          <a:ext cx="7916780" cy="5190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3" imgW="7134330" imgH="4686300" progId="Visio.Drawing.15">
                  <p:embed/>
                </p:oleObj>
              </mc:Choice>
              <mc:Fallback>
                <p:oleObj name="Visio" r:id="rId3" imgW="7134330" imgH="4686300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568" y="1155030"/>
                        <a:ext cx="7916780" cy="51904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654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邊形 3"/>
          <p:cNvSpPr/>
          <p:nvPr/>
        </p:nvSpPr>
        <p:spPr>
          <a:xfrm>
            <a:off x="-160428" y="-4808"/>
            <a:ext cx="4768870" cy="707886"/>
          </a:xfrm>
          <a:prstGeom prst="homePlate">
            <a:avLst/>
          </a:prstGeom>
          <a:solidFill>
            <a:srgbClr val="F2C14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427" y="102913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作品特色</a:t>
            </a:r>
            <a:endParaRPr lang="zh-TW" altLang="en-US" sz="26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35979" y="976925"/>
            <a:ext cx="5505061" cy="817200"/>
            <a:chOff x="-1" y="1875454"/>
            <a:chExt cx="5505061" cy="8172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" name="圓角化同側角落矩形 6"/>
            <p:cNvSpPr/>
            <p:nvPr/>
          </p:nvSpPr>
          <p:spPr>
            <a:xfrm>
              <a:off x="-1" y="1875454"/>
              <a:ext cx="5505061" cy="817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sp>
          <p:nvSpPr>
            <p:cNvPr id="8" name="文字方塊 28"/>
            <p:cNvSpPr txBox="1"/>
            <p:nvPr/>
          </p:nvSpPr>
          <p:spPr>
            <a:xfrm>
              <a:off x="0" y="2019713"/>
              <a:ext cx="550506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自動偵測路面調整阻尼旋鈕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35979" y="2202973"/>
            <a:ext cx="5505060" cy="817200"/>
            <a:chOff x="0" y="2797590"/>
            <a:chExt cx="5505060" cy="8172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0" name="圓角化同側角落矩形 9"/>
            <p:cNvSpPr/>
            <p:nvPr/>
          </p:nvSpPr>
          <p:spPr>
            <a:xfrm>
              <a:off x="0" y="2797590"/>
              <a:ext cx="5505060" cy="817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sp>
          <p:nvSpPr>
            <p:cNvPr id="11" name="文字方塊 31"/>
            <p:cNvSpPr txBox="1"/>
            <p:nvPr/>
          </p:nvSpPr>
          <p:spPr>
            <a:xfrm>
              <a:off x="0" y="2944580"/>
              <a:ext cx="550506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buFont typeface="Wingdings" panose="05000000000000000000" pitchFamily="2" charset="2"/>
                <a:buAutoNum type="circleNumWdWhitePlain" startAt="2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偵測車體懸空調整阻尼旋鈕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35979" y="3431133"/>
            <a:ext cx="5517652" cy="817200"/>
            <a:chOff x="-12592" y="3776128"/>
            <a:chExt cx="5517652" cy="8172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" name="圓角化同側角落矩形 12"/>
            <p:cNvSpPr/>
            <p:nvPr/>
          </p:nvSpPr>
          <p:spPr>
            <a:xfrm>
              <a:off x="-11856" y="3776128"/>
              <a:ext cx="5516916" cy="817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sp>
          <p:nvSpPr>
            <p:cNvPr id="14" name="文字方塊 33"/>
            <p:cNvSpPr txBox="1"/>
            <p:nvPr/>
          </p:nvSpPr>
          <p:spPr>
            <a:xfrm>
              <a:off x="-12592" y="3923118"/>
              <a:ext cx="551691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buFont typeface="Wingdings" panose="05000000000000000000" pitchFamily="2" charset="2"/>
                <a:buAutoNum type="circleNumWdWhitePlain" startAt="3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偵測緊急煞車調整阻尼旋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鈕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35979" y="5885341"/>
            <a:ext cx="5516916" cy="817200"/>
            <a:chOff x="-11856" y="4766607"/>
            <a:chExt cx="5516916" cy="817200"/>
          </a:xfrm>
        </p:grpSpPr>
        <p:sp>
          <p:nvSpPr>
            <p:cNvPr id="16" name="圓角化同側角落矩形 15"/>
            <p:cNvSpPr/>
            <p:nvPr/>
          </p:nvSpPr>
          <p:spPr>
            <a:xfrm>
              <a:off x="-11856" y="4766607"/>
              <a:ext cx="5516916" cy="817200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sp>
          <p:nvSpPr>
            <p:cNvPr id="17" name="文字方塊 35"/>
            <p:cNvSpPr txBox="1"/>
            <p:nvPr/>
          </p:nvSpPr>
          <p:spPr>
            <a:xfrm>
              <a:off x="0" y="4913597"/>
              <a:ext cx="4967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buFont typeface="Wingdings" panose="05000000000000000000" pitchFamily="2" charset="2"/>
                <a:buAutoNum type="circleNumWdWhitePlain" startAt="5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偵測車體靜止調整阻尼旋鈕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751" y="1551097"/>
            <a:ext cx="6527249" cy="4343918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135979" y="4659293"/>
            <a:ext cx="5516916" cy="817200"/>
            <a:chOff x="-11856" y="4766607"/>
            <a:chExt cx="5516916" cy="817200"/>
          </a:xfrm>
        </p:grpSpPr>
        <p:sp>
          <p:nvSpPr>
            <p:cNvPr id="20" name="圓角化同側角落矩形 19"/>
            <p:cNvSpPr/>
            <p:nvPr/>
          </p:nvSpPr>
          <p:spPr>
            <a:xfrm>
              <a:off x="-11856" y="4766607"/>
              <a:ext cx="5516916" cy="817200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sp>
          <p:nvSpPr>
            <p:cNvPr id="21" name="文字方塊 35"/>
            <p:cNvSpPr txBox="1"/>
            <p:nvPr/>
          </p:nvSpPr>
          <p:spPr>
            <a:xfrm>
              <a:off x="0" y="4913597"/>
              <a:ext cx="4967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buFont typeface="Wingdings" panose="05000000000000000000" pitchFamily="2" charset="2"/>
                <a:buAutoNum type="circleNumWdWhitePlain" startAt="4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偵測車體上坡調整阻尼旋鈕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93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邊形 3"/>
          <p:cNvSpPr/>
          <p:nvPr/>
        </p:nvSpPr>
        <p:spPr>
          <a:xfrm>
            <a:off x="-160428" y="-4808"/>
            <a:ext cx="4768870" cy="707886"/>
          </a:xfrm>
          <a:prstGeom prst="homePlate">
            <a:avLst/>
          </a:prstGeom>
          <a:solidFill>
            <a:srgbClr val="F2C14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427" y="102913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系統流程</a:t>
            </a:r>
            <a:endParaRPr lang="zh-TW" altLang="en-US" sz="26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152" y="703078"/>
            <a:ext cx="4040985" cy="61549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37" y="703078"/>
            <a:ext cx="4426484" cy="61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2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五邊形 3"/>
          <p:cNvSpPr/>
          <p:nvPr/>
        </p:nvSpPr>
        <p:spPr>
          <a:xfrm>
            <a:off x="-160428" y="-4808"/>
            <a:ext cx="4768870" cy="707886"/>
          </a:xfrm>
          <a:prstGeom prst="homePlate">
            <a:avLst/>
          </a:prstGeom>
          <a:solidFill>
            <a:srgbClr val="F2C14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427" y="102913"/>
            <a:ext cx="218521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實地展示影片</a:t>
            </a:r>
            <a:endParaRPr lang="zh-TW" altLang="en-US" sz="26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28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邊形 3"/>
          <p:cNvSpPr/>
          <p:nvPr/>
        </p:nvSpPr>
        <p:spPr>
          <a:xfrm>
            <a:off x="-160428" y="-4808"/>
            <a:ext cx="4768870" cy="707886"/>
          </a:xfrm>
          <a:prstGeom prst="homePlate">
            <a:avLst/>
          </a:prstGeom>
          <a:solidFill>
            <a:srgbClr val="F2C14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427" y="102913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功能展示</a:t>
            </a:r>
            <a:endParaRPr lang="zh-TW" altLang="en-US" sz="26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1" y="703077"/>
            <a:ext cx="9248496" cy="61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4748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1571</TotalTime>
  <Words>105</Words>
  <Application>Microsoft Office PowerPoint</Application>
  <PresentationFormat>寬螢幕</PresentationFormat>
  <Paragraphs>22</Paragraphs>
  <Slides>8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Arial</vt:lpstr>
      <vt:lpstr>Century Gothic</vt:lpstr>
      <vt:lpstr>Wingdings</vt:lpstr>
      <vt:lpstr>Wingdings 3</vt:lpstr>
      <vt:lpstr>絲縷</vt:lpstr>
      <vt:lpstr>Microsoft Visio 繪圖</vt:lpstr>
      <vt:lpstr>懸吊行程偵測之        動態避震控制系統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懸吊行程偵測之        動態避震控制系統</dc:title>
  <dc:creator>IIIT</dc:creator>
  <cp:lastModifiedBy>IIIT</cp:lastModifiedBy>
  <cp:revision>12</cp:revision>
  <dcterms:created xsi:type="dcterms:W3CDTF">2018-10-19T15:12:17Z</dcterms:created>
  <dcterms:modified xsi:type="dcterms:W3CDTF">2018-10-20T17:28:18Z</dcterms:modified>
</cp:coreProperties>
</file>